
<file path=[Content_Types].xml><?xml version="1.0" encoding="utf-8"?>
<Types xmlns="http://schemas.openxmlformats.org/package/2006/content-types">
  <Override PartName="/ppt/slideLayouts/slideLayout4.xml" ContentType="application/vnd.openxmlformats-officedocument.presentationml.slideLayout+xml"/>
  <Override PartName="/docProps/core.xml" ContentType="application/vnd.openxmlformats-package.core-properties+xml"/>
  <Override PartName="/ppt/slideLayouts/slideLayout6.xml" ContentType="application/vnd.openxmlformats-officedocument.presentationml.slideLayout+xml"/>
  <Default Extension="rels" ContentType="application/vnd.openxmlformats-package.relationships+xml"/>
  <Override PartName="/ppt/slides/slide5.xml" ContentType="application/vnd.openxmlformats-officedocument.presentationml.slide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Layouts/slideLayout9.xml" ContentType="application/vnd.openxmlformats-officedocument.presentationml.slideLayout+xml"/>
  <Default Extension="jpeg" ContentType="image/jpeg"/>
  <Override PartName="/ppt/presProps.xml" ContentType="application/vnd.openxmlformats-officedocument.presentationml.presProps+xml"/>
  <Override PartName="/ppt/slideLayouts/slideLayout2.xml" ContentType="application/vnd.openxmlformats-officedocument.presentationml.slideLayout+xml"/>
  <Override PartName="/ppt/presentation.xml" ContentType="application/vnd.openxmlformats-officedocument.presentationml.presentation.main+xml"/>
  <Default Extension="bin" ContentType="application/vnd.openxmlformats-officedocument.presentationml.printerSettings"/>
  <Override PartName="/ppt/slides/slide1.xml" ContentType="application/vnd.openxmlformats-officedocument.presentationml.slide+xml"/>
  <Override PartName="/ppt/slideLayouts/slideLayout10.xml" ContentType="application/vnd.openxmlformats-officedocument.presentationml.slideLayout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slides/slide3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>
  <p:sldMasterIdLst>
    <p:sldMasterId id="2147483660" r:id="rId1"/>
  </p:sldMasterIdLst>
  <p:sldIdLst>
    <p:sldId id="256" r:id="rId2"/>
    <p:sldId id="257" r:id="rId3"/>
    <p:sldId id="259" r:id="rId4"/>
    <p:sldId id="260" r:id="rId5"/>
    <p:sldId id="258" r:id="rId6"/>
    <p:sldId id="263" r:id="rId7"/>
    <p:sldId id="262" r:id="rId8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441" autoAdjust="0"/>
    <p:restoredTop sz="94660"/>
  </p:normalViewPr>
  <p:slideViewPr>
    <p:cSldViewPr>
      <p:cViewPr varScale="1">
        <p:scale>
          <a:sx n="92" d="100"/>
          <a:sy n="92" d="100"/>
        </p:scale>
        <p:origin x="-824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printerSettings" Target="printerSettings/printerSettings1.bin"/><Relationship Id="rId1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제목 슬라이드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제목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9" name="부제목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ko-KR" altLang="en-US" smtClean="0"/>
              <a:t>마스터 부제목 스타일 편집</a:t>
            </a:r>
            <a:endParaRPr kumimoji="0" lang="en-US"/>
          </a:p>
        </p:txBody>
      </p:sp>
      <p:sp>
        <p:nvSpPr>
          <p:cNvPr id="28" name="날짜 개체 틀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A7BA4AAF-97DC-49EA-B71E-0EDD3B891506}" type="datetimeFigureOut">
              <a:rPr lang="ko-KR" altLang="en-US" smtClean="0"/>
              <a:pPr/>
              <a:t>5/23/12</a:t>
            </a:fld>
            <a:endParaRPr lang="ko-KR" altLang="en-US" dirty="0"/>
          </a:p>
        </p:txBody>
      </p:sp>
      <p:sp>
        <p:nvSpPr>
          <p:cNvPr id="17" name="바닥글 개체 틀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ko-KR" altLang="en-US" dirty="0"/>
          </a:p>
        </p:txBody>
      </p:sp>
      <p:sp>
        <p:nvSpPr>
          <p:cNvPr id="10" name="직사각형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직사각형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4" name="직사각형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직사각형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직선 연결선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8" name="직선 연결선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직선 연결선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6" name="직선 연결선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5" name="직선 연결선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직선 연결선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7" name="직사각형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타원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타원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타원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타원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타원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슬라이드 번호 개체 틀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B1AF3C46-5B86-4CAB-8ADB-CEC18EE0F711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A4AAF-97DC-49EA-B71E-0EDD3B891506}" type="datetimeFigureOut">
              <a:rPr lang="ko-KR" altLang="en-US" smtClean="0"/>
              <a:pPr/>
              <a:t>5/23/12</a:t>
            </a:fld>
            <a:endParaRPr lang="ko-KR" altLang="en-US" dirty="0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F3C46-5B86-4CAB-8ADB-CEC18EE0F711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A4AAF-97DC-49EA-B71E-0EDD3B891506}" type="datetimeFigureOut">
              <a:rPr lang="ko-KR" altLang="en-US" smtClean="0"/>
              <a:pPr/>
              <a:t>5/23/12</a:t>
            </a:fld>
            <a:endParaRPr lang="ko-KR" altLang="en-US" dirty="0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F3C46-5B86-4CAB-8ADB-CEC18EE0F711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8" name="내용 개체 틀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A7BA4AAF-97DC-49EA-B71E-0EDD3B891506}" type="datetimeFigureOut">
              <a:rPr lang="ko-KR" altLang="en-US" smtClean="0"/>
              <a:pPr/>
              <a:t>5/23/12</a:t>
            </a:fld>
            <a:endParaRPr lang="ko-KR" altLang="en-US" dirty="0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1AF3C46-5B86-4CAB-8ADB-CEC18EE0F711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sp>
        <p:nvSpPr>
          <p:cNvPr id="10" name="바닥글 개체 틀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ko-KR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secHead" preserve="1">
  <p:cSld name="구역 머리글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A7BA4AAF-97DC-49EA-B71E-0EDD3B891506}" type="datetimeFigureOut">
              <a:rPr lang="ko-KR" altLang="en-US" smtClean="0"/>
              <a:pPr/>
              <a:t>5/23/12</a:t>
            </a:fld>
            <a:endParaRPr lang="ko-KR" altLang="en-US" dirty="0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ko-KR" altLang="en-US" dirty="0"/>
          </a:p>
        </p:txBody>
      </p:sp>
      <p:sp>
        <p:nvSpPr>
          <p:cNvPr id="9" name="직사각형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0" name="직사각형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직사각형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직사각형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3" name="직선 연결선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4" name="직선 연결선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5" name="직선 연결선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6" name="직선 연결선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직선 연결선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8" name="직사각형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타원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타원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타원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타원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타원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직선 연결선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B1AF3C46-5B86-4CAB-8ADB-CEC18EE0F711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A4AAF-97DC-49EA-B71E-0EDD3B891506}" type="datetimeFigureOut">
              <a:rPr lang="ko-KR" altLang="en-US" smtClean="0"/>
              <a:pPr/>
              <a:t>5/23/12</a:t>
            </a:fld>
            <a:endParaRPr lang="ko-KR" altLang="en-US" dirty="0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F3C46-5B86-4CAB-8ADB-CEC18EE0F711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sp>
        <p:nvSpPr>
          <p:cNvPr id="9" name="내용 개체 틀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11" name="내용 개체 틀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A4AAF-97DC-49EA-B71E-0EDD3B891506}" type="datetimeFigureOut">
              <a:rPr lang="ko-KR" altLang="en-US" smtClean="0"/>
              <a:pPr/>
              <a:t>5/23/12</a:t>
            </a:fld>
            <a:endParaRPr lang="ko-KR" altLang="en-US" dirty="0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F3C46-5B86-4CAB-8ADB-CEC18EE0F711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sp>
        <p:nvSpPr>
          <p:cNvPr id="11" name="내용 개체 틀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13" name="내용 개체 틀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12" name="텍스트 개체 틀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14" name="텍스트 개체 틀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6" name="날짜 개체 틀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A7BA4AAF-97DC-49EA-B71E-0EDD3B891506}" type="datetimeFigureOut">
              <a:rPr lang="ko-KR" altLang="en-US" smtClean="0"/>
              <a:pPr/>
              <a:t>5/23/12</a:t>
            </a:fld>
            <a:endParaRPr lang="ko-KR" altLang="en-US" dirty="0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1AF3C46-5B86-4CAB-8ADB-CEC18EE0F711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ko-KR" alt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A4AAF-97DC-49EA-B71E-0EDD3B891506}" type="datetimeFigureOut">
              <a:rPr lang="ko-KR" altLang="en-US" smtClean="0"/>
              <a:pPr/>
              <a:t>5/23/12</a:t>
            </a:fld>
            <a:endParaRPr lang="ko-KR" altLang="en-US" dirty="0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F3C46-5B86-4CAB-8ADB-CEC18EE0F711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objTx" preserve="1">
  <p:cSld name="캡션 있는 콘텐츠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직선 연결선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8" name="직선 연결선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직선 연결선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직선 연결선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2" name="직사각형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3" name="직선 연결선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4" name="타원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내용 개체 틀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21" name="날짜 개체 틀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A7BA4AAF-97DC-49EA-B71E-0EDD3B891506}" type="datetimeFigureOut">
              <a:rPr lang="ko-KR" altLang="en-US" smtClean="0"/>
              <a:pPr/>
              <a:t>5/23/12</a:t>
            </a:fld>
            <a:endParaRPr lang="ko-KR" altLang="en-US" dirty="0"/>
          </a:p>
        </p:txBody>
      </p:sp>
      <p:sp>
        <p:nvSpPr>
          <p:cNvPr id="22" name="슬라이드 번호 개체 틀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1AF3C46-5B86-4CAB-8ADB-CEC18EE0F711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sp>
        <p:nvSpPr>
          <p:cNvPr id="23" name="바닥글 개체 틀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ko-KR" alt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직선 연결선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3" name="타원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ko-KR" altLang="en-US" dirty="0" smtClean="0"/>
              <a:t>그림을 추가하려면 아이콘을 클릭하십시오</a:t>
            </a:r>
            <a:endParaRPr kumimoji="0" lang="en-US" dirty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10" name="직선 연결선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직사각형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직선 연결선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9" name="직선 연결선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직선 연결선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날짜 개체 틀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A7BA4AAF-97DC-49EA-B71E-0EDD3B891506}" type="datetimeFigureOut">
              <a:rPr lang="ko-KR" altLang="en-US" smtClean="0"/>
              <a:pPr/>
              <a:t>5/23/12</a:t>
            </a:fld>
            <a:endParaRPr lang="ko-KR" altLang="en-US" dirty="0"/>
          </a:p>
        </p:txBody>
      </p:sp>
      <p:sp>
        <p:nvSpPr>
          <p:cNvPr id="18" name="슬라이드 번호 개체 틀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1AF3C46-5B86-4CAB-8ADB-CEC18EE0F711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sp>
        <p:nvSpPr>
          <p:cNvPr id="21" name="바닥글 개체 틀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ko-KR" alt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직선 연결선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제목 개체 틀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13" name="텍스트 개체 틀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kumimoji="0" lang="ko-KR" altLang="en-US" smtClean="0"/>
              <a:t>둘째 수준</a:t>
            </a:r>
          </a:p>
          <a:p>
            <a:pPr lvl="2" eaLnBrk="1" latinLnBrk="0" hangingPunct="1"/>
            <a:r>
              <a:rPr kumimoji="0" lang="ko-KR" altLang="en-US" smtClean="0"/>
              <a:t>셋째 수준</a:t>
            </a:r>
          </a:p>
          <a:p>
            <a:pPr lvl="3" eaLnBrk="1" latinLnBrk="0" hangingPunct="1"/>
            <a:r>
              <a:rPr kumimoji="0" lang="ko-KR" altLang="en-US" smtClean="0"/>
              <a:t>넷째 수준</a:t>
            </a:r>
          </a:p>
          <a:p>
            <a:pPr lvl="4" eaLnBrk="1" latinLnBrk="0" hangingPunct="1"/>
            <a:r>
              <a:rPr kumimoji="0" lang="ko-KR" altLang="en-US" smtClean="0"/>
              <a:t>다섯째 수준</a:t>
            </a:r>
            <a:endParaRPr kumimoji="0" lang="en-US"/>
          </a:p>
        </p:txBody>
      </p:sp>
      <p:sp>
        <p:nvSpPr>
          <p:cNvPr id="14" name="날짜 개체 틀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A7BA4AAF-97DC-49EA-B71E-0EDD3B891506}" type="datetimeFigureOut">
              <a:rPr lang="ko-KR" altLang="en-US" smtClean="0"/>
              <a:pPr/>
              <a:t>5/23/12</a:t>
            </a:fld>
            <a:endParaRPr lang="ko-KR" altLang="en-US" dirty="0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ko-KR" altLang="en-US" dirty="0"/>
          </a:p>
        </p:txBody>
      </p:sp>
      <p:sp>
        <p:nvSpPr>
          <p:cNvPr id="7" name="직선 연결선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직선 연결선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0" name="직사각형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직선 연결선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2" name="타원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슬라이드 번호 개체 틀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B1AF3C46-5B86-4CAB-8ADB-CEC18EE0F711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1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1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1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1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1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1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1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1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1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1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/>
          <p:cNvSpPr/>
          <p:nvPr/>
        </p:nvSpPr>
        <p:spPr>
          <a:xfrm>
            <a:off x="0" y="1052736"/>
            <a:ext cx="9525365" cy="286232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altLang="ko-KR" sz="6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 HERMANN" pitchFamily="2" charset="0"/>
              </a:rPr>
              <a:t>Difference between</a:t>
            </a:r>
          </a:p>
          <a:p>
            <a:pPr algn="ctr"/>
            <a:r>
              <a:rPr lang="en-US" altLang="ko-KR" sz="6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 HERMANN" pitchFamily="2" charset="0"/>
              </a:rPr>
              <a:t>non-fiction </a:t>
            </a:r>
          </a:p>
          <a:p>
            <a:pPr algn="ctr"/>
            <a:r>
              <a:rPr lang="en-US" altLang="ko-KR" sz="6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 HERMANN" pitchFamily="2" charset="0"/>
              </a:rPr>
              <a:t>&amp; fiction</a:t>
            </a:r>
            <a:endParaRPr lang="en-US" altLang="ko-KR" sz="6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AR HERMANN" pitchFamily="2" charset="0"/>
            </a:endParaRPr>
          </a:p>
        </p:txBody>
      </p:sp>
      <p:sp>
        <p:nvSpPr>
          <p:cNvPr id="5" name="직사각형 4"/>
          <p:cNvSpPr/>
          <p:nvPr/>
        </p:nvSpPr>
        <p:spPr>
          <a:xfrm>
            <a:off x="2987824" y="4509120"/>
            <a:ext cx="4043453" cy="110799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/>
            </a:scene3d>
            <a:sp3d contourW="19050" prstMaterial="clear">
              <a:bevelT w="50800" h="50800"/>
              <a:contourClr>
                <a:schemeClr val="accent5">
                  <a:tint val="70000"/>
                  <a:satMod val="180000"/>
                  <a:alpha val="70000"/>
                </a:schemeClr>
              </a:contourClr>
            </a:sp3d>
          </a:bodyPr>
          <a:lstStyle/>
          <a:p>
            <a:pPr algn="ctr"/>
            <a:r>
              <a:rPr lang="en-US" altLang="ko-KR" sz="6600" b="1" dirty="0" smtClean="0">
                <a:ln/>
                <a:solidFill>
                  <a:schemeClr val="accent5">
                    <a:tint val="50000"/>
                    <a:satMod val="180000"/>
                  </a:schemeClr>
                </a:solidFill>
                <a:latin typeface="AR CARTER" pitchFamily="2" charset="0"/>
              </a:rPr>
              <a:t>By Sally Park</a:t>
            </a:r>
            <a:endParaRPr lang="en-US" altLang="ko-KR" sz="6600" b="1" dirty="0">
              <a:ln/>
              <a:solidFill>
                <a:schemeClr val="accent5">
                  <a:tint val="50000"/>
                  <a:satMod val="180000"/>
                </a:schemeClr>
              </a:solidFill>
              <a:latin typeface="AR CARTER" pitchFamily="2" charset="0"/>
            </a:endParaRPr>
          </a:p>
        </p:txBody>
      </p:sp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sz="quarter" idx="1"/>
          </p:nvPr>
        </p:nvSpPr>
        <p:spPr/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en-US" altLang="ko-KR" dirty="0" smtClean="0">
                <a:latin typeface="Comic Sans MS" pitchFamily="66" charset="0"/>
              </a:rPr>
              <a:t>A non fiction is opposite of fiction.</a:t>
            </a:r>
          </a:p>
          <a:p>
            <a:r>
              <a:rPr lang="en-US" altLang="ko-KR" dirty="0" smtClean="0">
                <a:latin typeface="Comic Sans MS" pitchFamily="66" charset="0"/>
              </a:rPr>
              <a:t> non fiction is books that are, true, real things. They can be about: people, events, animals and places</a:t>
            </a:r>
          </a:p>
          <a:p>
            <a:r>
              <a:rPr lang="en-US" altLang="ko-KR" dirty="0" smtClean="0">
                <a:latin typeface="Comic Sans MS" pitchFamily="66" charset="0"/>
              </a:rPr>
              <a:t>It’s based in facts</a:t>
            </a:r>
          </a:p>
          <a:p>
            <a:r>
              <a:rPr lang="en-US" altLang="ko-KR" dirty="0" smtClean="0">
                <a:latin typeface="Comic Sans MS" pitchFamily="66" charset="0"/>
              </a:rPr>
              <a:t>( for our information reports, we used </a:t>
            </a:r>
          </a:p>
          <a:p>
            <a:pPr>
              <a:buNone/>
            </a:pPr>
            <a:r>
              <a:rPr lang="en-US" altLang="ko-KR" dirty="0" smtClean="0">
                <a:latin typeface="Comic Sans MS" pitchFamily="66" charset="0"/>
              </a:rPr>
              <a:t>     non - fiction books to find facts.)</a:t>
            </a:r>
          </a:p>
          <a:p>
            <a:pPr>
              <a:buNone/>
            </a:pPr>
            <a:r>
              <a:rPr lang="en-US" altLang="ko-KR" dirty="0" smtClean="0">
                <a:latin typeface="Comic Sans MS" pitchFamily="66" charset="0"/>
              </a:rPr>
              <a:t>It can be : an cyclopedia, research book , history…</a:t>
            </a:r>
            <a:r>
              <a:rPr lang="en-US" altLang="ko-KR" dirty="0" smtClean="0"/>
              <a:t> </a:t>
            </a:r>
          </a:p>
          <a:p>
            <a:pPr>
              <a:buNone/>
            </a:pPr>
            <a:endParaRPr lang="en-US" altLang="ko-KR" dirty="0" smtClean="0"/>
          </a:p>
          <a:p>
            <a:endParaRPr lang="ko-KR" altLang="en-US" dirty="0"/>
          </a:p>
        </p:txBody>
      </p:sp>
      <p:sp>
        <p:nvSpPr>
          <p:cNvPr id="4" name="직사각형 3"/>
          <p:cNvSpPr/>
          <p:nvPr/>
        </p:nvSpPr>
        <p:spPr>
          <a:xfrm>
            <a:off x="1552639" y="0"/>
            <a:ext cx="5554726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ko-KR" sz="96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AR CENA" pitchFamily="2" charset="0"/>
              </a:rPr>
              <a:t>Non - fiction</a:t>
            </a:r>
            <a:endParaRPr lang="en-US" altLang="ko-KR" sz="96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latin typeface="AR CENA" pitchFamily="2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sz="quarter" idx="1"/>
          </p:nvPr>
        </p:nvSpPr>
        <p:spPr/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/>
          <a:lstStyle/>
          <a:p>
            <a:r>
              <a:rPr lang="en-US" altLang="ko-KR" dirty="0" smtClean="0">
                <a:latin typeface="Comic Sans MS" pitchFamily="66" charset="0"/>
              </a:rPr>
              <a:t>Fiction is books that are made up by </a:t>
            </a:r>
            <a:br>
              <a:rPr lang="en-US" altLang="ko-KR" dirty="0" smtClean="0">
                <a:latin typeface="Comic Sans MS" pitchFamily="66" charset="0"/>
              </a:rPr>
            </a:br>
            <a:r>
              <a:rPr lang="en-US" altLang="ko-KR" dirty="0" smtClean="0">
                <a:latin typeface="Comic Sans MS" pitchFamily="66" charset="0"/>
              </a:rPr>
              <a:t>an author’s </a:t>
            </a:r>
            <a:r>
              <a:rPr lang="ko-KR" altLang="ko-KR" dirty="0" smtClean="0">
                <a:latin typeface="Comic Sans MS" pitchFamily="66" charset="0"/>
              </a:rPr>
              <a:t>imagination </a:t>
            </a:r>
            <a:r>
              <a:rPr lang="en-US" altLang="ko-KR" dirty="0" smtClean="0">
                <a:latin typeface="Comic Sans MS" pitchFamily="66" charset="0"/>
              </a:rPr>
              <a:t>or are not true, made up.</a:t>
            </a:r>
          </a:p>
          <a:p>
            <a:r>
              <a:rPr lang="en-US" altLang="ko-KR" dirty="0" smtClean="0">
                <a:latin typeface="Comic Sans MS" pitchFamily="66" charset="0"/>
              </a:rPr>
              <a:t>Fiction can be: narrative ,chapter books, Mysteries, romance, fantasy…</a:t>
            </a:r>
            <a:r>
              <a:rPr lang="en-US" altLang="ko-KR" b="1" dirty="0" smtClean="0"/>
              <a:t/>
            </a:r>
            <a:br>
              <a:rPr lang="en-US" altLang="ko-KR" b="1" dirty="0" smtClean="0"/>
            </a:br>
            <a:endParaRPr lang="ko-KR" altLang="en-US" dirty="0"/>
          </a:p>
        </p:txBody>
      </p:sp>
      <p:sp>
        <p:nvSpPr>
          <p:cNvPr id="4" name="직사각형 3"/>
          <p:cNvSpPr/>
          <p:nvPr/>
        </p:nvSpPr>
        <p:spPr>
          <a:xfrm>
            <a:off x="2627784" y="0"/>
            <a:ext cx="3684022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en-US" altLang="ko-KR" sz="96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R CENA" pitchFamily="2" charset="0"/>
              </a:rPr>
              <a:t>fiction</a:t>
            </a:r>
            <a:endParaRPr lang="en-US" altLang="ko-KR" sz="96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AR CENA" pitchFamily="2" charset="0"/>
            </a:endParaRPr>
          </a:p>
        </p:txBody>
      </p:sp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sz="quarter" idx="1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en-US" altLang="ko-KR" dirty="0" smtClean="0">
                <a:latin typeface="Comic Sans MS" pitchFamily="66" charset="0"/>
              </a:rPr>
              <a:t>Animals are living things that get their energy to move and grow from eating food.</a:t>
            </a:r>
          </a:p>
          <a:p>
            <a:pPr>
              <a:buNone/>
            </a:pPr>
            <a:r>
              <a:rPr lang="en-US" altLang="ko-KR" dirty="0" smtClean="0">
                <a:latin typeface="Comic Sans MS" pitchFamily="66" charset="0"/>
              </a:rPr>
              <a:t>   They are all shapes and sizes – from enormous  whales to animals so tiny that thousands would fit on to a teaspoon.</a:t>
            </a:r>
          </a:p>
          <a:p>
            <a:pPr>
              <a:buNone/>
            </a:pPr>
            <a:r>
              <a:rPr lang="en-US" altLang="ko-KR" dirty="0" smtClean="0">
                <a:latin typeface="Comic Sans MS" pitchFamily="66" charset="0"/>
              </a:rPr>
              <a:t>   Some animals even live inside other animals and plants.</a:t>
            </a:r>
          </a:p>
          <a:p>
            <a:pPr>
              <a:buNone/>
            </a:pPr>
            <a:r>
              <a:rPr lang="en-US" altLang="ko-KR" dirty="0" smtClean="0">
                <a:latin typeface="Comic Sans MS" pitchFamily="66" charset="0"/>
              </a:rPr>
              <a:t>   Animals can be found all over the world –in hot, dry desert ,in icy oceans and on freezing cold mountaintops. </a:t>
            </a:r>
          </a:p>
          <a:p>
            <a:pPr>
              <a:buNone/>
            </a:pPr>
            <a:r>
              <a:rPr lang="en-US" altLang="ko-KR" sz="3600" dirty="0" smtClean="0">
                <a:latin typeface="AR CHRISTY" pitchFamily="2" charset="0"/>
              </a:rPr>
              <a:t>Fiction </a:t>
            </a:r>
            <a:r>
              <a:rPr lang="en-US" altLang="ko-KR" sz="3200" dirty="0" smtClean="0">
                <a:latin typeface="AR CENA" pitchFamily="2" charset="0"/>
              </a:rPr>
              <a:t>    </a:t>
            </a:r>
            <a:r>
              <a:rPr lang="en-US" altLang="ko-KR" dirty="0" smtClean="0">
                <a:latin typeface="AR CENA" pitchFamily="2" charset="0"/>
              </a:rPr>
              <a:t>                          </a:t>
            </a:r>
            <a:r>
              <a:rPr lang="en-US" altLang="ko-KR" sz="3600" dirty="0" smtClean="0">
                <a:latin typeface="AR BERKLEY" pitchFamily="2" charset="0"/>
              </a:rPr>
              <a:t> non-fiction</a:t>
            </a:r>
            <a:endParaRPr lang="ko-KR" altLang="en-US" sz="3600" dirty="0">
              <a:latin typeface="AR BERKLEY" pitchFamily="2" charset="0"/>
            </a:endParaRPr>
          </a:p>
        </p:txBody>
      </p:sp>
      <p:sp>
        <p:nvSpPr>
          <p:cNvPr id="5" name="직사각형 4"/>
          <p:cNvSpPr/>
          <p:nvPr/>
        </p:nvSpPr>
        <p:spPr>
          <a:xfrm>
            <a:off x="0" y="228600"/>
            <a:ext cx="9493805" cy="110799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altLang="ko-KR" sz="66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AR CENA" pitchFamily="2" charset="0"/>
              </a:rPr>
              <a:t>Fiction or non–fiction?</a:t>
            </a:r>
            <a:endParaRPr lang="en-US" altLang="ko-KR" sz="66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  <a:latin typeface="AR CENA" pitchFamily="2" charset="0"/>
            </a:endParaRPr>
          </a:p>
        </p:txBody>
      </p:sp>
      <p:sp>
        <p:nvSpPr>
          <p:cNvPr id="6" name="직사각형 5"/>
          <p:cNvSpPr/>
          <p:nvPr/>
        </p:nvSpPr>
        <p:spPr>
          <a:xfrm>
            <a:off x="1979712" y="5661248"/>
            <a:ext cx="79208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직사각형 6"/>
          <p:cNvSpPr/>
          <p:nvPr/>
        </p:nvSpPr>
        <p:spPr>
          <a:xfrm>
            <a:off x="6588224" y="5589240"/>
            <a:ext cx="864096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sz="quarter" idx="1"/>
          </p:nvPr>
        </p:nvSpPr>
        <p:spPr>
          <a:ln>
            <a:solidFill>
              <a:schemeClr val="bg1"/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n-US" altLang="ko-KR" sz="2000" dirty="0" smtClean="0">
                <a:latin typeface="Comic Sans MS" pitchFamily="66" charset="0"/>
              </a:rPr>
              <a:t>The elevator rushed on going up and up and up, faster and faster and faster.</a:t>
            </a:r>
          </a:p>
          <a:p>
            <a:pPr>
              <a:buNone/>
            </a:pPr>
            <a:r>
              <a:rPr lang="en-US" altLang="ko-KR" sz="2000" dirty="0" smtClean="0">
                <a:latin typeface="Comic Sans MS" pitchFamily="66" charset="0"/>
              </a:rPr>
              <a:t>    Then  suddenly, CRASH! – and the most tremendous noise of splintering wood and broken tiles came directly above their heads, and Grandpa Joe shouted “Help! It’s the end!</a:t>
            </a:r>
          </a:p>
          <a:p>
            <a:pPr>
              <a:buNone/>
            </a:pPr>
            <a:r>
              <a:rPr lang="en-US" altLang="ko-KR" sz="2000" dirty="0" smtClean="0">
                <a:latin typeface="Comic Sans MS" pitchFamily="66" charset="0"/>
              </a:rPr>
              <a:t>    We are done for! “ and Mr. </a:t>
            </a:r>
            <a:r>
              <a:rPr lang="en-US" altLang="ko-KR" sz="2000" dirty="0" err="1" smtClean="0">
                <a:latin typeface="Comic Sans MS" pitchFamily="66" charset="0"/>
              </a:rPr>
              <a:t>Wonka</a:t>
            </a:r>
            <a:r>
              <a:rPr lang="en-US" altLang="ko-KR" sz="2000" dirty="0" smtClean="0">
                <a:latin typeface="Comic Sans MS" pitchFamily="66" charset="0"/>
              </a:rPr>
              <a:t> said “no, we are not! We are through! We are out!”</a:t>
            </a:r>
          </a:p>
          <a:p>
            <a:pPr>
              <a:buNone/>
            </a:pPr>
            <a:r>
              <a:rPr lang="en-US" altLang="ko-KR" sz="2000" dirty="0" smtClean="0">
                <a:latin typeface="Comic Sans MS" pitchFamily="66" charset="0"/>
              </a:rPr>
              <a:t>    Sure enough, the elevator had shot right up through the  roof of  the enormous chocolate factory and was now rising up into the sky like a rocket, and the sunshine was pouring  in through the glass roof.</a:t>
            </a:r>
          </a:p>
          <a:p>
            <a:pPr>
              <a:buNone/>
            </a:pPr>
            <a:r>
              <a:rPr lang="en-US" altLang="ko-KR" sz="2000" dirty="0" smtClean="0">
                <a:latin typeface="Comic Sans MS" pitchFamily="66" charset="0"/>
              </a:rPr>
              <a:t>    in five seconds they were a thousand feet up in the sky.</a:t>
            </a:r>
          </a:p>
          <a:p>
            <a:pPr>
              <a:buNone/>
            </a:pPr>
            <a:r>
              <a:rPr lang="en-US" altLang="ko-KR" sz="3200" dirty="0" smtClean="0">
                <a:latin typeface="AR CHRISTY" pitchFamily="2" charset="0"/>
              </a:rPr>
              <a:t>Fiction  </a:t>
            </a:r>
            <a:r>
              <a:rPr lang="en-US" altLang="ko-KR" sz="2000" dirty="0" smtClean="0">
                <a:latin typeface="Comic Sans MS" pitchFamily="66" charset="0"/>
              </a:rPr>
              <a:t>                                 </a:t>
            </a:r>
            <a:r>
              <a:rPr lang="en-US" altLang="ko-KR" sz="3600" dirty="0" smtClean="0">
                <a:latin typeface="AR BERKLEY" pitchFamily="2" charset="0"/>
              </a:rPr>
              <a:t>non fiction</a:t>
            </a:r>
            <a:endParaRPr lang="en-US" altLang="ko-KR" sz="2000" dirty="0" smtClean="0">
              <a:latin typeface="AR BERKLEY" pitchFamily="2" charset="0"/>
            </a:endParaRPr>
          </a:p>
          <a:p>
            <a:pPr>
              <a:buNone/>
            </a:pPr>
            <a:endParaRPr lang="en-US" altLang="ko-KR" sz="2000" dirty="0" smtClean="0">
              <a:latin typeface="Comic Sans MS" pitchFamily="66" charset="0"/>
            </a:endParaRPr>
          </a:p>
          <a:p>
            <a:endParaRPr lang="en-US" altLang="ko-KR" sz="2000" dirty="0" smtClean="0">
              <a:latin typeface="Comic Sans MS" pitchFamily="66" charset="0"/>
            </a:endParaRPr>
          </a:p>
          <a:p>
            <a:endParaRPr lang="en-US" altLang="ko-KR" sz="2000" dirty="0" smtClean="0">
              <a:latin typeface="Comic Sans MS" pitchFamily="66" charset="0"/>
            </a:endParaRPr>
          </a:p>
          <a:p>
            <a:endParaRPr lang="en-US" altLang="ko-KR" sz="2000" dirty="0" smtClean="0">
              <a:latin typeface="Comic Sans MS" pitchFamily="66" charset="0"/>
            </a:endParaRPr>
          </a:p>
          <a:p>
            <a:endParaRPr lang="ko-KR" altLang="en-US" dirty="0">
              <a:latin typeface="Comic Sans MS" pitchFamily="66" charset="0"/>
            </a:endParaRPr>
          </a:p>
        </p:txBody>
      </p:sp>
      <p:sp>
        <p:nvSpPr>
          <p:cNvPr id="4" name="직사각형 3"/>
          <p:cNvSpPr/>
          <p:nvPr/>
        </p:nvSpPr>
        <p:spPr>
          <a:xfrm>
            <a:off x="395536" y="188640"/>
            <a:ext cx="8045733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altLang="ko-KR" sz="54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AR CENA" pitchFamily="2" charset="0"/>
              </a:rPr>
              <a:t>Fiction or non-fiction?</a:t>
            </a:r>
            <a:endParaRPr lang="en-US" altLang="ko-KR" sz="54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  <a:latin typeface="AR CENA" pitchFamily="2" charset="0"/>
            </a:endParaRPr>
          </a:p>
        </p:txBody>
      </p:sp>
      <p:sp>
        <p:nvSpPr>
          <p:cNvPr id="5" name="직사각형 4"/>
          <p:cNvSpPr/>
          <p:nvPr/>
        </p:nvSpPr>
        <p:spPr>
          <a:xfrm>
            <a:off x="1763688" y="5733256"/>
            <a:ext cx="792088" cy="4320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직사각형 5"/>
          <p:cNvSpPr/>
          <p:nvPr/>
        </p:nvSpPr>
        <p:spPr>
          <a:xfrm>
            <a:off x="6705600" y="5791200"/>
            <a:ext cx="720080" cy="4320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</p:cSld>
  <p:clrMapOvr>
    <a:masterClrMapping/>
  </p:clrMapOvr>
  <p:transition>
    <p:split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altLang="ko-KR" dirty="0" smtClean="0">
                <a:latin typeface="Comic Sans MS" pitchFamily="66" charset="0"/>
              </a:rPr>
              <a:t>It was non fiction (from encyclopedia)</a:t>
            </a:r>
          </a:p>
          <a:p>
            <a:r>
              <a:rPr lang="en-US" altLang="ko-KR" dirty="0" smtClean="0">
                <a:latin typeface="Comic Sans MS" pitchFamily="66" charset="0"/>
              </a:rPr>
              <a:t>It was fiction (from Charlie and the chocolate factory)</a:t>
            </a:r>
            <a:endParaRPr lang="ko-KR" altLang="en-US" dirty="0">
              <a:latin typeface="Comic Sans MS" pitchFamily="66" charset="0"/>
            </a:endParaRPr>
          </a:p>
        </p:txBody>
      </p:sp>
      <p:sp>
        <p:nvSpPr>
          <p:cNvPr id="4" name="직사각형 3"/>
          <p:cNvSpPr/>
          <p:nvPr/>
        </p:nvSpPr>
        <p:spPr>
          <a:xfrm>
            <a:off x="1691680" y="-315416"/>
            <a:ext cx="4713598" cy="193899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en-US" altLang="ko-KR" sz="12000" b="1" cap="none" spc="0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Curlz MT" pitchFamily="82" charset="0"/>
              </a:rPr>
              <a:t>answers</a:t>
            </a:r>
            <a:endParaRPr lang="en-US" altLang="ko-KR" sz="12000" b="1" cap="none" spc="0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  <a:latin typeface="Curlz MT" pitchFamily="8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/>
          <p:cNvSpPr/>
          <p:nvPr/>
        </p:nvSpPr>
        <p:spPr>
          <a:xfrm>
            <a:off x="2693123" y="2967335"/>
            <a:ext cx="3757760" cy="186204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en-US" altLang="ko-KR" sz="11500" b="1" cap="none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R CARTER" pitchFamily="2" charset="0"/>
              </a:rPr>
              <a:t>The end</a:t>
            </a:r>
            <a:endParaRPr lang="en-US" altLang="ko-KR" sz="11500" b="1" cap="none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AR CARTER" pitchFamily="2" charset="0"/>
            </a:endParaRPr>
          </a:p>
        </p:txBody>
      </p:sp>
      <p:sp>
        <p:nvSpPr>
          <p:cNvPr id="5" name="직사각형 4"/>
          <p:cNvSpPr/>
          <p:nvPr/>
        </p:nvSpPr>
        <p:spPr>
          <a:xfrm>
            <a:off x="736594" y="5013176"/>
            <a:ext cx="7821372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ko-KR" sz="66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  <a:latin typeface="AR BERKLEY" pitchFamily="2" charset="0"/>
              </a:rPr>
              <a:t>Thanks for watching!!</a:t>
            </a:r>
            <a:endParaRPr lang="en-US" altLang="ko-KR" sz="66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/>
              <a:latin typeface="AR BERKLEY" pitchFamily="2" charset="0"/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오렌지">
  <a:themeElements>
    <a:clrScheme name="열정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오렌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오렌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125</TotalTime>
  <Words>374</Words>
  <Application>Microsoft Macintosh PowerPoint</Application>
  <PresentationFormat>On-screen Show (4:3)</PresentationFormat>
  <Paragraphs>35</Paragraphs>
  <Slides>7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오렌지</vt:lpstr>
      <vt:lpstr>Slide 1</vt:lpstr>
      <vt:lpstr>Slide 2</vt:lpstr>
      <vt:lpstr>Slide 3</vt:lpstr>
      <vt:lpstr>Slide 4</vt:lpstr>
      <vt:lpstr>Slide 5</vt:lpstr>
      <vt:lpstr>Slide 6</vt:lpstr>
      <vt:lpstr>Slide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내문서</dc:creator>
  <cp:lastModifiedBy>Room 11</cp:lastModifiedBy>
  <cp:revision>17</cp:revision>
  <dcterms:created xsi:type="dcterms:W3CDTF">2012-05-22T22:38:42Z</dcterms:created>
  <dcterms:modified xsi:type="dcterms:W3CDTF">2012-05-22T22:39:25Z</dcterms:modified>
</cp:coreProperties>
</file>